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Stopwatch &amp; Clock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versatile time management solution that combines stopwatch functionality with a real-time clock display. Perfect for tracking activities while maintaining awareness of the current time.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8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127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53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Start/Stop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Begin and pause timing with a single button. Track activities with millisecond precision.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9127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706535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Display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55128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Shows hours, minutes, and seconds. Keeps you aware of current time.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9127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70653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Reset Function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196953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 elapsed time instantly. Start fresh timing sessions with one click.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8163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Interface Design &amp; Usability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09656"/>
            <a:ext cx="3105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User-Friendly Layout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90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interface features large, easy-to-read digits. Users can quickly see both current and elapsed 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206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Button placement follows intuitive patterns. Controls are accessible with minimal learning curve.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037993"/>
            <a:ext cx="6244709" cy="42726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656582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design prioritizes visibility and ease of use. The high-contrast display works in various lighting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736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2653308"/>
            <a:ext cx="5618917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Lap &amp; Split Functionality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770" y="3457337"/>
            <a:ext cx="22860" cy="4292441"/>
          </a:xfrm>
          <a:prstGeom prst="roundRect">
            <a:avLst>
              <a:gd name="adj" fmla="val 319483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620828" y="3641527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7119580" y="3457337"/>
            <a:ext cx="391239" cy="39123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827" y="3489960"/>
            <a:ext cx="260747" cy="3259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72201" y="3517106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Record Lap Time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08528" y="3893106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 intermediate times without stopping the main timer.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7487960" y="4684633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DDD3BA"/>
          </a:solidFill>
          <a:ln/>
        </p:spPr>
      </p:sp>
      <p:sp>
        <p:nvSpPr>
          <p:cNvPr id="11" name="Shape 7"/>
          <p:cNvSpPr/>
          <p:nvPr/>
        </p:nvSpPr>
        <p:spPr>
          <a:xfrm>
            <a:off x="7119580" y="4500443"/>
            <a:ext cx="391239" cy="39123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827" y="4533067"/>
            <a:ext cx="260747" cy="3259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84594" y="4560213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View Lap History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8184594" y="4936212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all recorded lap times in a scrollable list.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620828" y="5583793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DDD3BA"/>
          </a:solidFill>
          <a:ln/>
        </p:spPr>
      </p:sp>
      <p:sp>
        <p:nvSpPr>
          <p:cNvPr id="16" name="Shape 11"/>
          <p:cNvSpPr/>
          <p:nvPr/>
        </p:nvSpPr>
        <p:spPr>
          <a:xfrm>
            <a:off x="7119580" y="5399603"/>
            <a:ext cx="391239" cy="39123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827" y="5432227"/>
            <a:ext cx="260747" cy="32599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272201" y="5459373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Compare Intervals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608528" y="5835372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performance across different time segments.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7487960" y="6483072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DDD3BA"/>
          </a:solidFill>
          <a:ln/>
        </p:spPr>
      </p:sp>
      <p:sp>
        <p:nvSpPr>
          <p:cNvPr id="21" name="Shape 15"/>
          <p:cNvSpPr/>
          <p:nvPr/>
        </p:nvSpPr>
        <p:spPr>
          <a:xfrm>
            <a:off x="7119580" y="6298882"/>
            <a:ext cx="391239" cy="39123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827" y="6331506"/>
            <a:ext cx="260747" cy="32599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184594" y="6358652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Save Results</a:t>
            </a:r>
            <a:endParaRPr lang="en-US" sz="1700" dirty="0"/>
          </a:p>
        </p:txBody>
      </p:sp>
      <p:sp>
        <p:nvSpPr>
          <p:cNvPr id="24" name="Text 17"/>
          <p:cNvSpPr/>
          <p:nvPr/>
        </p:nvSpPr>
        <p:spPr>
          <a:xfrm>
            <a:off x="8184594" y="6734651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Export timing data for future reference or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Popular Use Cases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Fitness Training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41986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workout intervals and rest periods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Study Sessions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59977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Pomodoro technique with timed work periods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Cooking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0837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 recipe cooking times precisely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Work Productivity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50442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time spent on different projects and tasks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Implementation in Jupyter Notebook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2904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29044"/>
            <a:ext cx="3848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Import Required Libraries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 Python's time module for timing functions. Incorporate tkinter for creating the graphical user interface.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272082"/>
            <a:ext cx="4588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Event Loop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an event-driven system. Enable real-time updates of both stopwatch and clock displays.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1511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715119"/>
            <a:ext cx="37592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 Interactive Controls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buttons with clear visual feedback. Enable intuitive user interaction through custom widgets.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576" y="654844"/>
            <a:ext cx="5880497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Example Code &amp; Output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4576" y="1511379"/>
            <a:ext cx="3831312" cy="2939058"/>
          </a:xfrm>
          <a:prstGeom prst="roundRect">
            <a:avLst>
              <a:gd name="adj" fmla="val 264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7338" y="1704142"/>
            <a:ext cx="23151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Timer Logic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6327338" y="2201942"/>
            <a:ext cx="3445788" cy="1463040"/>
          </a:xfrm>
          <a:prstGeom prst="roundRect">
            <a:avLst>
              <a:gd name="adj" fmla="val 5317"/>
            </a:avLst>
          </a:prstGeom>
          <a:solidFill>
            <a:srgbClr val="F7EDD4"/>
          </a:solidFill>
          <a:ln/>
        </p:spPr>
      </p:sp>
      <p:sp>
        <p:nvSpPr>
          <p:cNvPr id="7" name="Shape 4"/>
          <p:cNvSpPr/>
          <p:nvPr/>
        </p:nvSpPr>
        <p:spPr>
          <a:xfrm>
            <a:off x="6318171" y="2201942"/>
            <a:ext cx="3464123" cy="1463040"/>
          </a:xfrm>
          <a:prstGeom prst="roundRect">
            <a:avLst>
              <a:gd name="adj" fmla="val 1899"/>
            </a:avLst>
          </a:prstGeom>
          <a:solidFill>
            <a:srgbClr val="F7EDD4"/>
          </a:solidFill>
          <a:ln/>
        </p:spPr>
      </p:sp>
      <p:sp>
        <p:nvSpPr>
          <p:cNvPr id="8" name="Text 5"/>
          <p:cNvSpPr/>
          <p:nvPr/>
        </p:nvSpPr>
        <p:spPr>
          <a:xfrm>
            <a:off x="6503313" y="2340769"/>
            <a:ext cx="3093839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update_time():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current = time.time() - start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timestr.set(format_time(current))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root.after(50, update_time)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1031" y="1511379"/>
            <a:ext cx="3831312" cy="2939058"/>
          </a:xfrm>
          <a:prstGeom prst="roundRect">
            <a:avLst>
              <a:gd name="adj" fmla="val 264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43793" y="1704142"/>
            <a:ext cx="23151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Display Function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10343793" y="2201942"/>
            <a:ext cx="3445788" cy="2055733"/>
          </a:xfrm>
          <a:prstGeom prst="roundRect">
            <a:avLst>
              <a:gd name="adj" fmla="val 3784"/>
            </a:avLst>
          </a:prstGeom>
          <a:solidFill>
            <a:srgbClr val="F7EDD4"/>
          </a:solidFill>
          <a:ln/>
        </p:spPr>
      </p:sp>
      <p:sp>
        <p:nvSpPr>
          <p:cNvPr id="12" name="Shape 9"/>
          <p:cNvSpPr/>
          <p:nvPr/>
        </p:nvSpPr>
        <p:spPr>
          <a:xfrm>
            <a:off x="10334625" y="2201942"/>
            <a:ext cx="3464123" cy="2055733"/>
          </a:xfrm>
          <a:prstGeom prst="roundRect">
            <a:avLst>
              <a:gd name="adj" fmla="val 1351"/>
            </a:avLst>
          </a:prstGeom>
          <a:solidFill>
            <a:srgbClr val="F7EDD4"/>
          </a:solidFill>
          <a:ln/>
        </p:spPr>
      </p:sp>
      <p:sp>
        <p:nvSpPr>
          <p:cNvPr id="13" name="Text 10"/>
          <p:cNvSpPr/>
          <p:nvPr/>
        </p:nvSpPr>
        <p:spPr>
          <a:xfrm>
            <a:off x="10519767" y="2340769"/>
            <a:ext cx="3093839" cy="1778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format_time(elapsed):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mins, secs = divmod(int(elapsed), 60)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hours, mins = divmod(mins, 60)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f"{hours:02d}:{mins:02d}:{secs:02d}"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34576" y="4635579"/>
            <a:ext cx="7847648" cy="2939058"/>
          </a:xfrm>
          <a:prstGeom prst="roundRect">
            <a:avLst>
              <a:gd name="adj" fmla="val 264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27338" y="4828342"/>
            <a:ext cx="23151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Button Controls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6327338" y="5326142"/>
            <a:ext cx="7462123" cy="2055733"/>
          </a:xfrm>
          <a:prstGeom prst="roundRect">
            <a:avLst>
              <a:gd name="adj" fmla="val 3784"/>
            </a:avLst>
          </a:prstGeom>
          <a:solidFill>
            <a:srgbClr val="F7EDD4"/>
          </a:solidFill>
          <a:ln/>
        </p:spPr>
      </p:sp>
      <p:sp>
        <p:nvSpPr>
          <p:cNvPr id="17" name="Shape 14"/>
          <p:cNvSpPr/>
          <p:nvPr/>
        </p:nvSpPr>
        <p:spPr>
          <a:xfrm>
            <a:off x="6318171" y="5326142"/>
            <a:ext cx="7480459" cy="2055733"/>
          </a:xfrm>
          <a:prstGeom prst="roundRect">
            <a:avLst>
              <a:gd name="adj" fmla="val 1351"/>
            </a:avLst>
          </a:prstGeom>
          <a:solidFill>
            <a:srgbClr val="F7EDD4"/>
          </a:solidFill>
          <a:ln/>
        </p:spPr>
      </p:sp>
      <p:sp>
        <p:nvSpPr>
          <p:cNvPr id="18" name="Text 15"/>
          <p:cNvSpPr/>
          <p:nvPr/>
        </p:nvSpPr>
        <p:spPr>
          <a:xfrm>
            <a:off x="6503313" y="5464969"/>
            <a:ext cx="7110174" cy="1778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start_btn = Button(root, 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text='Start/Stop',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command=toggle_timer)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reset_btn = Button(root,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text='Reset',</a:t>
            </a:r>
            <a:endParaRPr lang="en-US" sz="1450" dirty="0"/>
          </a:p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7EDD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command=reset_timer)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993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Summary &amp; 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Versatile Timing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Combines multiple timing functions in one tool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Productivity Boost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Helps track and optimize time usage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Customizable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Easily modified for specific timing needs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Python-Powered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with accessible, powerful programming tools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2025-05-30T05:23:46Z</dcterms:created>
  <dcterms:modified xsi:type="dcterms:W3CDTF">2025-05-30T05:23:46Z</dcterms:modified>
</cp:coreProperties>
</file>